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902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79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9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442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11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882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814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904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87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911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26962-AD34-48A1-BDBA-DAB3068B45DD}" type="datetimeFigureOut">
              <a:rPr lang="zh-CN" altLang="en-US" smtClean="0"/>
              <a:t>2023/3/1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ADB9C-B5BC-4871-96D6-92F2FB5630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276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83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31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6982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1848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7" y="921184"/>
            <a:ext cx="5926015" cy="29456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93894"/>
            <a:ext cx="4306235" cy="296410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822" y="2218187"/>
            <a:ext cx="5660781" cy="214719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92" y="541093"/>
            <a:ext cx="4419600" cy="2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762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29" y="322384"/>
            <a:ext cx="5953125" cy="304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91" y="864210"/>
            <a:ext cx="4172317" cy="174738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315" y="2254838"/>
            <a:ext cx="5125916" cy="239944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385" y="4633546"/>
            <a:ext cx="3615470" cy="15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4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8193"/>
            <a:ext cx="7341577" cy="27112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3700"/>
            <a:ext cx="4581525" cy="2190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491" y="3369286"/>
            <a:ext cx="3333017" cy="2337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935" y="3625599"/>
            <a:ext cx="3656135" cy="9489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5" y="4593981"/>
            <a:ext cx="4790710" cy="58728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6178" y="577361"/>
            <a:ext cx="2276475" cy="12192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2733" y="345552"/>
            <a:ext cx="4989267" cy="21862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86550" y="2379418"/>
            <a:ext cx="5505450" cy="13430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18485" y="2031023"/>
            <a:ext cx="1556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err="1" smtClean="0"/>
              <a:t>MyCat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396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64" y="666382"/>
            <a:ext cx="4657621" cy="256918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60485" y="193431"/>
            <a:ext cx="1767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表中添加字段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069" y="653561"/>
            <a:ext cx="2521403" cy="15972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39" y="3283927"/>
            <a:ext cx="5636969" cy="10189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28" y="5082503"/>
            <a:ext cx="4126157" cy="164361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657" y="4228367"/>
            <a:ext cx="5329604" cy="29608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8510" y="2479432"/>
            <a:ext cx="2535027" cy="203029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75846" y="4659923"/>
            <a:ext cx="18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131</a:t>
            </a:r>
            <a:r>
              <a:rPr lang="zh-CN" altLang="en-US" dirty="0" smtClean="0"/>
              <a:t>数据库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8184" y="5094887"/>
            <a:ext cx="4398351" cy="16766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838700" y="4698023"/>
            <a:ext cx="18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132</a:t>
            </a:r>
            <a:r>
              <a:rPr lang="zh-CN" altLang="en-US" dirty="0" smtClean="0"/>
              <a:t>数据库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197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96" y="355722"/>
            <a:ext cx="6532319" cy="87145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46" y="1241181"/>
            <a:ext cx="5231423" cy="6836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357" y="825744"/>
            <a:ext cx="3609975" cy="11620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827" y="2638058"/>
            <a:ext cx="6334858" cy="2136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89" y="5473944"/>
            <a:ext cx="3076575" cy="7810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5184" y="4941276"/>
            <a:ext cx="5563138" cy="7806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3639" y="5705107"/>
            <a:ext cx="4448908" cy="70146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18485" y="422031"/>
            <a:ext cx="3710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插入数据和配置文件不符，报错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72562" y="2180492"/>
            <a:ext cx="213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修改配置文件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97481" y="5372100"/>
            <a:ext cx="2994520" cy="14859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451731" y="4994031"/>
            <a:ext cx="18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131</a:t>
            </a:r>
            <a:r>
              <a:rPr lang="zh-CN" altLang="en-US" dirty="0" smtClean="0"/>
              <a:t>数据库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02656" y="3335948"/>
            <a:ext cx="5416429" cy="36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711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34" y="963490"/>
            <a:ext cx="5556373" cy="321087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61551" y="404418"/>
            <a:ext cx="1696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分片规则</a:t>
            </a:r>
            <a:r>
              <a:rPr lang="en-US" altLang="zh-CN" b="1" i="0" dirty="0" smtClean="0">
                <a:solidFill>
                  <a:srgbClr val="1C1F21"/>
                </a:solidFill>
                <a:effectLst/>
                <a:latin typeface="PingFang SC"/>
              </a:rPr>
              <a:t>-</a:t>
            </a:r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取模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0192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52" y="372208"/>
            <a:ext cx="4505325" cy="381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95" y="917332"/>
            <a:ext cx="5961551" cy="219991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63" y="4074136"/>
            <a:ext cx="6238876" cy="169631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55" y="5790467"/>
            <a:ext cx="3939321" cy="98330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390" y="3715116"/>
            <a:ext cx="4286250" cy="2190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3023" y="4061934"/>
            <a:ext cx="5113460" cy="110391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2290" y="5358179"/>
            <a:ext cx="2225187" cy="59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0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08" y="283918"/>
            <a:ext cx="7197011" cy="88545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39" y="1093177"/>
            <a:ext cx="6837484" cy="2848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" y="2205769"/>
            <a:ext cx="3973986" cy="19266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6523" y="1811215"/>
            <a:ext cx="183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131</a:t>
            </a:r>
            <a:r>
              <a:rPr lang="zh-CN" altLang="en-US" dirty="0" smtClean="0"/>
              <a:t>数据库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5402" y="2220058"/>
            <a:ext cx="5229225" cy="17145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794739" y="1796561"/>
            <a:ext cx="183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1321</a:t>
            </a:r>
            <a:r>
              <a:rPr lang="zh-CN" altLang="en-US" dirty="0" smtClean="0"/>
              <a:t>数据库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2619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31</Words>
  <Application>Microsoft Office PowerPoint</Application>
  <PresentationFormat>宽屏</PresentationFormat>
  <Paragraphs>10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PingFang SC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56</cp:revision>
  <dcterms:created xsi:type="dcterms:W3CDTF">2023-02-28T15:01:53Z</dcterms:created>
  <dcterms:modified xsi:type="dcterms:W3CDTF">2023-02-28T16:21:58Z</dcterms:modified>
</cp:coreProperties>
</file>

<file path=docProps/thumbnail.jpeg>
</file>